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2"/>
          <p:cNvSpPr txBox="1"/>
          <p:nvPr/>
        </p:nvSpPr>
        <p:spPr>
          <a:xfrm>
            <a:off x="10134600" y="2272318"/>
            <a:ext cx="6820890" cy="4358641"/>
          </a:xfrm>
          <a:prstGeom prst="rect">
            <a:avLst/>
          </a:prstGeom>
          <a:solidFill>
            <a:srgbClr val="6F906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0" spc="400">
                <a:solidFill>
                  <a:srgbClr val="D6D4C6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rPr dirty="0"/>
              <a:t>Bakery cafe</a:t>
            </a:r>
          </a:p>
        </p:txBody>
      </p:sp>
      <p:sp>
        <p:nvSpPr>
          <p:cNvPr id="95" name="Object 3"/>
          <p:cNvSpPr txBox="1"/>
          <p:nvPr/>
        </p:nvSpPr>
        <p:spPr>
          <a:xfrm>
            <a:off x="11247119" y="7560192"/>
            <a:ext cx="532219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Pomme Verte</a:t>
            </a:r>
          </a:p>
        </p:txBody>
      </p:sp>
      <p:sp>
        <p:nvSpPr>
          <p:cNvPr id="96" name="제목 9"/>
          <p:cNvSpPr txBox="1">
            <a:spLocks noGrp="1"/>
          </p:cNvSpPr>
          <p:nvPr>
            <p:ph type="ctrTitle"/>
          </p:nvPr>
        </p:nvSpPr>
        <p:spPr>
          <a:xfrm>
            <a:off x="685800" y="3122584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rPr sz="8800" dirty="0"/>
              <a:t>React.js</a:t>
            </a:r>
          </a:p>
        </p:txBody>
      </p:sp>
      <p:sp>
        <p:nvSpPr>
          <p:cNvPr id="97" name="부제목 10"/>
          <p:cNvSpPr txBox="1">
            <a:spLocks noGrp="1"/>
          </p:cNvSpPr>
          <p:nvPr>
            <p:ph type="subTitle" sz="quarter" idx="1"/>
          </p:nvPr>
        </p:nvSpPr>
        <p:spPr>
          <a:xfrm>
            <a:off x="1371600" y="4878359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rPr sz="8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권영혜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모서리가 둥근 직사각형 14"/>
          <p:cNvSpPr/>
          <p:nvPr/>
        </p:nvSpPr>
        <p:spPr>
          <a:xfrm>
            <a:off x="106543" y="1963207"/>
            <a:ext cx="9627792" cy="5722245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직사각형 12"/>
          <p:cNvSpPr/>
          <p:nvPr/>
        </p:nvSpPr>
        <p:spPr>
          <a:xfrm>
            <a:off x="9982200" y="-114300"/>
            <a:ext cx="8291946" cy="10401300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7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2805" y="2844626"/>
            <a:ext cx="4173770" cy="3706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menu8.jpg" descr="menu8.jpg"/>
          <p:cNvPicPr>
            <a:picLocks noChangeAspect="1"/>
          </p:cNvPicPr>
          <p:nvPr/>
        </p:nvPicPr>
        <p:blipFill>
          <a:blip r:embed="rId3">
            <a:extLst/>
          </a:blip>
          <a:srcRect t="10369" b="10369"/>
          <a:stretch>
            <a:fillRect/>
          </a:stretch>
        </p:blipFill>
        <p:spPr>
          <a:xfrm>
            <a:off x="11543117" y="747315"/>
            <a:ext cx="4752018" cy="470810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Object 12"/>
          <p:cNvSpPr txBox="1"/>
          <p:nvPr/>
        </p:nvSpPr>
        <p:spPr>
          <a:xfrm>
            <a:off x="11608620" y="7097062"/>
            <a:ext cx="489223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50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solidFill>
                  <a:schemeClr val="tx1"/>
                </a:solidFill>
                <a:latin typeface="Swis721 BdCnOul BT" panose="04020704030B03040203" pitchFamily="82" charset="0"/>
              </a:rPr>
              <a:t>Contact.jsx</a:t>
            </a:r>
            <a:endParaRPr dirty="0">
              <a:solidFill>
                <a:schemeClr val="tx1"/>
              </a:solidFill>
              <a:latin typeface="Swis721 BdCnOul BT" panose="04020704030B03040203" pitchFamily="82" charset="0"/>
            </a:endParaRPr>
          </a:p>
        </p:txBody>
      </p:sp>
      <p:pic>
        <p:nvPicPr>
          <p:cNvPr id="210" name="screencapture-localhost-3001-Contact-2023-12-07-21_08_31.png" descr="screencapture-localhost-3001-Contact-2023-12-07-21_08_31.png"/>
          <p:cNvPicPr>
            <a:picLocks noChangeAspect="1"/>
          </p:cNvPicPr>
          <p:nvPr/>
        </p:nvPicPr>
        <p:blipFill>
          <a:blip r:embed="rId4">
            <a:extLst/>
          </a:blip>
          <a:srcRect l="16944" t="26867" r="16944"/>
          <a:stretch>
            <a:fillRect/>
          </a:stretch>
        </p:blipFill>
        <p:spPr>
          <a:xfrm>
            <a:off x="628632" y="2470265"/>
            <a:ext cx="8583618" cy="4708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4794" y="6594487"/>
            <a:ext cx="2880012" cy="288001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Object 12"/>
          <p:cNvSpPr txBox="1"/>
          <p:nvPr/>
        </p:nvSpPr>
        <p:spPr>
          <a:xfrm>
            <a:off x="4850807" y="5029712"/>
            <a:ext cx="796580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000" spc="-200">
                <a:solidFill>
                  <a:srgbClr val="FFE071"/>
                </a:solidFill>
                <a:latin typeface="S-Core Dream 9 Black"/>
                <a:ea typeface="S-Core Dream 9 Black"/>
                <a:cs typeface="S-Core Dream 9 Black"/>
                <a:sym typeface="S-Core Dream 9 Black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개선계획</a:t>
            </a:r>
            <a:endParaRPr dirty="0">
              <a:solidFill>
                <a:srgbClr val="EEEEE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6" name="Object 20"/>
          <p:cNvSpPr txBox="1"/>
          <p:nvPr/>
        </p:nvSpPr>
        <p:spPr>
          <a:xfrm>
            <a:off x="5411017" y="7288627"/>
            <a:ext cx="3753932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Contact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  <a:endParaRPr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15" descr="Object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2356" y="3627778"/>
            <a:ext cx="2880012" cy="288001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bject 18"/>
          <p:cNvSpPr txBox="1"/>
          <p:nvPr/>
        </p:nvSpPr>
        <p:spPr>
          <a:xfrm>
            <a:off x="3980005" y="4321918"/>
            <a:ext cx="3197702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  <a:endParaRPr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520966" y="3105133"/>
            <a:ext cx="6649669" cy="2880012"/>
            <a:chOff x="10130286" y="4936520"/>
            <a:chExt cx="6649669" cy="2880012"/>
          </a:xfrm>
        </p:grpSpPr>
        <p:pic>
          <p:nvPicPr>
            <p:cNvPr id="228" name="Object 8" descr="Object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402651" y="4936520"/>
              <a:ext cx="2880012" cy="288001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9" name="Object 11"/>
            <p:cNvSpPr txBox="1"/>
            <p:nvPr/>
          </p:nvSpPr>
          <p:spPr>
            <a:xfrm>
              <a:off x="12067773" y="5880715"/>
              <a:ext cx="4712182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햄버거 버튼 클릭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 메뉴 박스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자동으로 닫히기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1" name="Object 13"/>
            <p:cNvSpPr txBox="1"/>
            <p:nvPr/>
          </p:nvSpPr>
          <p:spPr>
            <a:xfrm>
              <a:off x="12246802" y="5036425"/>
              <a:ext cx="3367234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박스 디자인 개선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5" name="Object 19"/>
            <p:cNvSpPr txBox="1"/>
            <p:nvPr/>
          </p:nvSpPr>
          <p:spPr>
            <a:xfrm>
              <a:off x="10130286" y="5642245"/>
              <a:ext cx="3424742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algn="ctr">
                <a:defRPr sz="4000">
                  <a:solidFill>
                    <a:srgbClr val="EEEEEE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r>
                <a:rPr 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Menu</a:t>
              </a: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페이지</a:t>
              </a:r>
              <a:endParaRPr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" name="Object 14"/>
            <p:cNvSpPr txBox="1"/>
            <p:nvPr/>
          </p:nvSpPr>
          <p:spPr>
            <a:xfrm>
              <a:off x="10872395" y="7388588"/>
              <a:ext cx="5757991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 List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위치 조정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4" name="Object 14"/>
          <p:cNvSpPr txBox="1"/>
          <p:nvPr/>
        </p:nvSpPr>
        <p:spPr>
          <a:xfrm>
            <a:off x="525003" y="5010751"/>
            <a:ext cx="575799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ko-KR" altLang="en-US" sz="2000" dirty="0" smtClean="0"/>
              <a:t>디자인 개선</a:t>
            </a:r>
            <a:endParaRPr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336246" y="6197196"/>
            <a:ext cx="8191368" cy="3910292"/>
            <a:chOff x="3821717" y="4669801"/>
            <a:chExt cx="8191368" cy="3910292"/>
          </a:xfrm>
        </p:grpSpPr>
        <p:sp>
          <p:nvSpPr>
            <p:cNvPr id="232" name="Object 14"/>
            <p:cNvSpPr txBox="1"/>
            <p:nvPr/>
          </p:nvSpPr>
          <p:spPr>
            <a:xfrm>
              <a:off x="6255094" y="5595102"/>
              <a:ext cx="5757991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pPr marL="457200" indent="-457200">
                <a:buAutoNum type="arabicPeriod"/>
              </a:pPr>
              <a:r>
                <a:rPr 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Content1,2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의</a:t>
              </a:r>
              <a:r>
                <a:rPr 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위치와 이동 시간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맞추기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33" name="Object 15" descr="Object 1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164508" y="4669801"/>
              <a:ext cx="2880012" cy="288001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4" name="Object 18"/>
            <p:cNvSpPr txBox="1"/>
            <p:nvPr/>
          </p:nvSpPr>
          <p:spPr>
            <a:xfrm>
              <a:off x="5012157" y="5363941"/>
              <a:ext cx="3197702" cy="1323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algn="ctr">
                <a:defRPr sz="4000">
                  <a:solidFill>
                    <a:srgbClr val="EEEEEE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r>
                <a:rPr 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About</a:t>
              </a: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페이지</a:t>
              </a:r>
              <a:endParaRPr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Object 14"/>
            <p:cNvSpPr txBox="1"/>
            <p:nvPr/>
          </p:nvSpPr>
          <p:spPr>
            <a:xfrm>
              <a:off x="3821717" y="7564430"/>
              <a:ext cx="5757991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 크기에 따라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content1,2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의</a:t>
              </a:r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위치가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달라지지 않게 하기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Object 14"/>
            <p:cNvSpPr txBox="1"/>
            <p:nvPr/>
          </p:nvSpPr>
          <p:spPr>
            <a:xfrm>
              <a:off x="6000043" y="6965366"/>
              <a:ext cx="5757991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 </a:t>
              </a:r>
              <a:r>
                <a:rPr lang="en-US" altLang="ko-KR" sz="2000" dirty="0" err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Javascript</a:t>
              </a:r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스크롤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이벤트 코드를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react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 변환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976881" y="255919"/>
            <a:ext cx="9931918" cy="4002337"/>
            <a:chOff x="7435205" y="885939"/>
            <a:chExt cx="9931918" cy="4002337"/>
          </a:xfrm>
        </p:grpSpPr>
        <p:sp>
          <p:nvSpPr>
            <p:cNvPr id="23" name="Object 14"/>
            <p:cNvSpPr txBox="1"/>
            <p:nvPr/>
          </p:nvSpPr>
          <p:spPr>
            <a:xfrm>
              <a:off x="9593742" y="885939"/>
              <a:ext cx="5757991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 </a:t>
              </a:r>
              <a:r>
                <a: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x</a:t>
              </a:r>
              <a:r>
                <a: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버튼으로 닫힐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때 열릴 때와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애니메이션 같게 하기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Object 14"/>
            <p:cNvSpPr txBox="1"/>
            <p:nvPr/>
          </p:nvSpPr>
          <p:spPr>
            <a:xfrm>
              <a:off x="7435205" y="1991010"/>
              <a:ext cx="5757991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pPr marL="457200" indent="-457200">
                <a:buAutoNum type="arabicPeriod"/>
              </a:pPr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x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버튼 </a:t>
              </a:r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hover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움직임 문제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" name="Object 14"/>
            <p:cNvSpPr txBox="1"/>
            <p:nvPr/>
          </p:nvSpPr>
          <p:spPr>
            <a:xfrm>
              <a:off x="11609132" y="1884348"/>
              <a:ext cx="5757991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3200">
                  <a:solidFill>
                    <a:srgbClr val="EEEEEE"/>
                  </a:solidFill>
                  <a:latin typeface="NanumSquare Bold"/>
                  <a:ea typeface="NanumSquare Bold"/>
                  <a:cs typeface="NanumSquare Bold"/>
                  <a:sym typeface="NanumSquare Bold"/>
                </a:defRPr>
              </a:lvl1pPr>
            </a:lstStyle>
            <a:p>
              <a:r>
                <a:rPr lang="en-US" altLang="ko-KR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 </a:t>
              </a:r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글자 </a:t>
              </a:r>
              <a:endPara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애니메이션 추가</a:t>
              </a:r>
              <a:endParaRPr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31" name="Object 15" descr="Object 1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961158" y="2008264"/>
              <a:ext cx="2880012" cy="288001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" name="Object 18"/>
            <p:cNvSpPr txBox="1"/>
            <p:nvPr/>
          </p:nvSpPr>
          <p:spPr>
            <a:xfrm>
              <a:off x="10873887" y="3075497"/>
              <a:ext cx="3197702" cy="7078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algn="ctr">
                <a:defRPr sz="4000">
                  <a:solidFill>
                    <a:srgbClr val="EEEEEE"/>
                  </a:solidFill>
                  <a:latin typeface="NanumSquare ExtraBold"/>
                  <a:ea typeface="NanumSquare ExtraBold"/>
                  <a:cs typeface="NanumSquare ExtraBold"/>
                  <a:sym typeface="NanumSquare ExtraBold"/>
                </a:defRPr>
              </a:lvl1pPr>
            </a:lstStyle>
            <a:p>
              <a:r>
                <a:rPr lang="ko-KR" altLang="en-US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메뉴 바</a:t>
              </a:r>
              <a:endParaRPr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35" name="Object 14"/>
          <p:cNvSpPr txBox="1"/>
          <p:nvPr/>
        </p:nvSpPr>
        <p:spPr>
          <a:xfrm>
            <a:off x="3615028" y="9399602"/>
            <a:ext cx="575799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 구상</a:t>
            </a:r>
            <a:endParaRPr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Object 5"/>
          <p:cNvSpPr txBox="1"/>
          <p:nvPr/>
        </p:nvSpPr>
        <p:spPr>
          <a:xfrm>
            <a:off x="13044952" y="3160904"/>
            <a:ext cx="2983933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3200" b="1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감사합니다.</a:t>
            </a:r>
          </a:p>
        </p:txBody>
      </p:sp>
      <p:sp>
        <p:nvSpPr>
          <p:cNvPr id="245" name="Object 6"/>
          <p:cNvSpPr txBox="1"/>
          <p:nvPr/>
        </p:nvSpPr>
        <p:spPr>
          <a:xfrm>
            <a:off x="8056937" y="3742509"/>
            <a:ext cx="7971948" cy="435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4000">
                <a:solidFill>
                  <a:srgbClr val="FFE071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T</a:t>
            </a:r>
            <a:r>
              <a:rPr>
                <a:solidFill>
                  <a:srgbClr val="EEEEEE"/>
                </a:solidFill>
              </a:rPr>
              <a:t>hank</a:t>
            </a:r>
          </a:p>
          <a:p>
            <a:pPr algn="r">
              <a:defRPr sz="1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you</a:t>
            </a:r>
          </a:p>
        </p:txBody>
      </p:sp>
      <p:pic>
        <p:nvPicPr>
          <p:cNvPr id="246" name="Object 7" descr="Object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0497" y="8176290"/>
            <a:ext cx="6171430" cy="4111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43" y="-163022"/>
            <a:ext cx="8489407" cy="10611758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 5"/>
          <p:cNvSpPr txBox="1"/>
          <p:nvPr/>
        </p:nvSpPr>
        <p:spPr>
          <a:xfrm>
            <a:off x="10861151" y="1294118"/>
            <a:ext cx="5609371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0" spc="300">
                <a:solidFill>
                  <a:srgbClr val="FFE071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Index</a:t>
            </a:r>
          </a:p>
        </p:txBody>
      </p:sp>
      <p:sp>
        <p:nvSpPr>
          <p:cNvPr id="101" name="Object 11"/>
          <p:cNvSpPr txBox="1"/>
          <p:nvPr/>
        </p:nvSpPr>
        <p:spPr>
          <a:xfrm>
            <a:off x="10104120" y="3162300"/>
            <a:ext cx="4718218" cy="78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dirty="0" err="1"/>
              <a:t>개발환경</a:t>
            </a:r>
            <a:endParaRPr dirty="0"/>
          </a:p>
        </p:txBody>
      </p:sp>
      <p:sp>
        <p:nvSpPr>
          <p:cNvPr id="102" name="Object 16"/>
          <p:cNvSpPr txBox="1"/>
          <p:nvPr/>
        </p:nvSpPr>
        <p:spPr>
          <a:xfrm>
            <a:off x="10087909" y="4125721"/>
            <a:ext cx="4721628" cy="81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사이트 구성</a:t>
            </a:r>
          </a:p>
        </p:txBody>
      </p:sp>
      <p:sp>
        <p:nvSpPr>
          <p:cNvPr id="103" name="Object 17"/>
          <p:cNvSpPr txBox="1"/>
          <p:nvPr/>
        </p:nvSpPr>
        <p:spPr>
          <a:xfrm>
            <a:off x="15047720" y="4288259"/>
            <a:ext cx="250839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CSS</a:t>
            </a:r>
          </a:p>
        </p:txBody>
      </p:sp>
      <p:pic>
        <p:nvPicPr>
          <p:cNvPr id="104" name="Object 18" descr="Object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8412" y="4472156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Object 22"/>
          <p:cNvSpPr txBox="1"/>
          <p:nvPr/>
        </p:nvSpPr>
        <p:spPr>
          <a:xfrm>
            <a:off x="15047720" y="5251680"/>
            <a:ext cx="259201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data</a:t>
            </a:r>
          </a:p>
        </p:txBody>
      </p:sp>
      <p:pic>
        <p:nvPicPr>
          <p:cNvPr id="106" name="Object 23" descr="Object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8412" y="5435577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Object 27"/>
          <p:cNvSpPr txBox="1"/>
          <p:nvPr/>
        </p:nvSpPr>
        <p:spPr>
          <a:xfrm>
            <a:off x="15047720" y="6215102"/>
            <a:ext cx="287334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layout</a:t>
            </a:r>
          </a:p>
        </p:txBody>
      </p:sp>
      <p:pic>
        <p:nvPicPr>
          <p:cNvPr id="108" name="Object 28" descr="Object 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8412" y="6399000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Object 32"/>
          <p:cNvSpPr txBox="1"/>
          <p:nvPr/>
        </p:nvSpPr>
        <p:spPr>
          <a:xfrm>
            <a:off x="15047720" y="7178524"/>
            <a:ext cx="255020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module</a:t>
            </a:r>
          </a:p>
        </p:txBody>
      </p:sp>
      <p:pic>
        <p:nvPicPr>
          <p:cNvPr id="110" name="Object 33" descr="Object 3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8412" y="7362421"/>
            <a:ext cx="1303815" cy="21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Object 31"/>
          <p:cNvSpPr txBox="1"/>
          <p:nvPr/>
        </p:nvSpPr>
        <p:spPr>
          <a:xfrm>
            <a:off x="10104119" y="8930670"/>
            <a:ext cx="4763440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개선계획</a:t>
            </a:r>
          </a:p>
        </p:txBody>
      </p:sp>
      <p:sp>
        <p:nvSpPr>
          <p:cNvPr id="112" name="Object 32"/>
          <p:cNvSpPr txBox="1"/>
          <p:nvPr/>
        </p:nvSpPr>
        <p:spPr>
          <a:xfrm>
            <a:off x="15066057" y="8169124"/>
            <a:ext cx="255020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spc="-1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r>
              <a:t>page</a:t>
            </a:r>
          </a:p>
        </p:txBody>
      </p:sp>
      <p:pic>
        <p:nvPicPr>
          <p:cNvPr id="113" name="Object 33" descr="Object 3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76747" y="8353021"/>
            <a:ext cx="1303815" cy="214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7" descr="그림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994" y="4229100"/>
            <a:ext cx="2701414" cy="2386993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Object 4"/>
          <p:cNvSpPr txBox="1"/>
          <p:nvPr/>
        </p:nvSpPr>
        <p:spPr>
          <a:xfrm>
            <a:off x="-1362185" y="653254"/>
            <a:ext cx="5061048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7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9293" y="4229100"/>
            <a:ext cx="2603444" cy="1356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9293" y="6612283"/>
            <a:ext cx="5304857" cy="234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39293" y="5587391"/>
            <a:ext cx="2603444" cy="1059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그림 12" descr="그림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83914" y="5874695"/>
            <a:ext cx="5979688" cy="32240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" name="정육면체 13"/>
          <p:cNvGrpSpPr/>
          <p:nvPr/>
        </p:nvGrpSpPr>
        <p:grpSpPr>
          <a:xfrm>
            <a:off x="1340753" y="2857499"/>
            <a:ext cx="8461341" cy="6671886"/>
            <a:chOff x="0" y="0"/>
            <a:chExt cx="8461339" cy="6671884"/>
          </a:xfrm>
        </p:grpSpPr>
        <p:sp>
          <p:nvSpPr>
            <p:cNvPr id="121" name="도형"/>
            <p:cNvSpPr/>
            <p:nvPr/>
          </p:nvSpPr>
          <p:spPr>
            <a:xfrm>
              <a:off x="-1" y="-1"/>
              <a:ext cx="8461341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87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21600" y="19113"/>
                  </a:lnTo>
                  <a:lnTo>
                    <a:pt x="1963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2" name="도형"/>
            <p:cNvSpPr/>
            <p:nvPr/>
          </p:nvSpPr>
          <p:spPr>
            <a:xfrm>
              <a:off x="7693272" y="-1"/>
              <a:ext cx="768068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87"/>
                  </a:moveTo>
                  <a:lnTo>
                    <a:pt x="21600" y="0"/>
                  </a:lnTo>
                  <a:lnTo>
                    <a:pt x="21600" y="1911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3" name="도형"/>
            <p:cNvSpPr/>
            <p:nvPr/>
          </p:nvSpPr>
          <p:spPr>
            <a:xfrm>
              <a:off x="-1" y="-1"/>
              <a:ext cx="8461341" cy="768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1963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</p:grpSp>
      <p:sp>
        <p:nvSpPr>
          <p:cNvPr id="125" name="Object 3"/>
          <p:cNvSpPr txBox="1"/>
          <p:nvPr/>
        </p:nvSpPr>
        <p:spPr>
          <a:xfrm>
            <a:off x="4061163" y="2933700"/>
            <a:ext cx="3206732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1F497D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lang="ko-KR" altLang="en-US" dirty="0" smtClean="0"/>
              <a:t>기술 스택</a:t>
            </a:r>
            <a:endParaRPr dirty="0"/>
          </a:p>
        </p:txBody>
      </p:sp>
      <p:grpSp>
        <p:nvGrpSpPr>
          <p:cNvPr id="129" name="정육면체 18"/>
          <p:cNvGrpSpPr/>
          <p:nvPr/>
        </p:nvGrpSpPr>
        <p:grpSpPr>
          <a:xfrm>
            <a:off x="9034027" y="5237019"/>
            <a:ext cx="6938974" cy="4292367"/>
            <a:chOff x="0" y="0"/>
            <a:chExt cx="5827659" cy="6671884"/>
          </a:xfrm>
        </p:grpSpPr>
        <p:sp>
          <p:nvSpPr>
            <p:cNvPr id="126" name="도형"/>
            <p:cNvSpPr/>
            <p:nvPr/>
          </p:nvSpPr>
          <p:spPr>
            <a:xfrm>
              <a:off x="-1" y="-1"/>
              <a:ext cx="5827661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21600" y="19374"/>
                  </a:lnTo>
                  <a:lnTo>
                    <a:pt x="1905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7" name="도형"/>
            <p:cNvSpPr/>
            <p:nvPr/>
          </p:nvSpPr>
          <p:spPr>
            <a:xfrm>
              <a:off x="5139995" y="-1"/>
              <a:ext cx="687665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1600" y="0"/>
                  </a:lnTo>
                  <a:lnTo>
                    <a:pt x="21600" y="193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8" name="도형"/>
            <p:cNvSpPr/>
            <p:nvPr/>
          </p:nvSpPr>
          <p:spPr>
            <a:xfrm>
              <a:off x="-1" y="-1"/>
              <a:ext cx="5827661" cy="68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1905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</p:grpSp>
      <p:sp>
        <p:nvSpPr>
          <p:cNvPr id="130" name="Object 7"/>
          <p:cNvSpPr txBox="1"/>
          <p:nvPr/>
        </p:nvSpPr>
        <p:spPr>
          <a:xfrm>
            <a:off x="10423955" y="5145597"/>
            <a:ext cx="315074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dirty="0" err="1"/>
              <a:t>형상관리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29" y="2394950"/>
            <a:ext cx="2917795" cy="2780717"/>
          </a:xfrm>
          <a:prstGeom prst="rect">
            <a:avLst/>
          </a:prstGeom>
        </p:spPr>
      </p:pic>
      <p:grpSp>
        <p:nvGrpSpPr>
          <p:cNvPr id="20" name="정육면체 18"/>
          <p:cNvGrpSpPr/>
          <p:nvPr/>
        </p:nvGrpSpPr>
        <p:grpSpPr>
          <a:xfrm>
            <a:off x="9034025" y="1387060"/>
            <a:ext cx="4215076" cy="4292368"/>
            <a:chOff x="-1" y="-1"/>
            <a:chExt cx="5827661" cy="6671886"/>
          </a:xfrm>
        </p:grpSpPr>
        <p:sp>
          <p:nvSpPr>
            <p:cNvPr id="21" name="도형"/>
            <p:cNvSpPr/>
            <p:nvPr/>
          </p:nvSpPr>
          <p:spPr>
            <a:xfrm>
              <a:off x="-1" y="-1"/>
              <a:ext cx="5827661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21600" y="19374"/>
                  </a:lnTo>
                  <a:lnTo>
                    <a:pt x="1905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22" name="도형"/>
            <p:cNvSpPr/>
            <p:nvPr/>
          </p:nvSpPr>
          <p:spPr>
            <a:xfrm>
              <a:off x="5139995" y="-1"/>
              <a:ext cx="687665" cy="66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26"/>
                  </a:moveTo>
                  <a:lnTo>
                    <a:pt x="21600" y="0"/>
                  </a:lnTo>
                  <a:lnTo>
                    <a:pt x="21600" y="193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23" name="도형"/>
            <p:cNvSpPr/>
            <p:nvPr/>
          </p:nvSpPr>
          <p:spPr>
            <a:xfrm>
              <a:off x="-1" y="-1"/>
              <a:ext cx="5827661" cy="68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1905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</p:grpSp>
      <p:sp>
        <p:nvSpPr>
          <p:cNvPr id="18" name="Object 3"/>
          <p:cNvSpPr txBox="1"/>
          <p:nvPr/>
        </p:nvSpPr>
        <p:spPr>
          <a:xfrm>
            <a:off x="9508329" y="1280149"/>
            <a:ext cx="3206732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1F497D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lang="ko-KR" altLang="en-US" dirty="0" smtClean="0">
                <a:solidFill>
                  <a:schemeClr val="accent4"/>
                </a:solidFill>
              </a:rPr>
              <a:t>개발 툴</a:t>
            </a:r>
            <a:endParaRPr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모서리가 둥근 직사각형 21"/>
          <p:cNvSpPr/>
          <p:nvPr/>
        </p:nvSpPr>
        <p:spPr>
          <a:xfrm>
            <a:off x="986850" y="1719753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3" name="그림 20" descr="그림 20"/>
          <p:cNvPicPr>
            <a:picLocks noChangeAspect="1"/>
          </p:cNvPicPr>
          <p:nvPr/>
        </p:nvPicPr>
        <p:blipFill>
          <a:blip r:embed="rId2">
            <a:extLst/>
          </a:blip>
          <a:srcRect l="2546" t="16297" r="86251" b="67168"/>
          <a:stretch>
            <a:fillRect/>
          </a:stretch>
        </p:blipFill>
        <p:spPr>
          <a:xfrm>
            <a:off x="1233592" y="2128616"/>
            <a:ext cx="2572659" cy="2135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Object 8"/>
          <p:cNvSpPr txBox="1"/>
          <p:nvPr/>
        </p:nvSpPr>
        <p:spPr>
          <a:xfrm>
            <a:off x="1757650" y="578899"/>
            <a:ext cx="6926872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사이트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Object 9"/>
          <p:cNvSpPr txBox="1"/>
          <p:nvPr/>
        </p:nvSpPr>
        <p:spPr>
          <a:xfrm>
            <a:off x="2620268" y="4949194"/>
            <a:ext cx="2079988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css</a:t>
            </a:r>
          </a:p>
        </p:txBody>
      </p:sp>
      <p:sp>
        <p:nvSpPr>
          <p:cNvPr id="136" name="Object 10"/>
          <p:cNvSpPr txBox="1"/>
          <p:nvPr/>
        </p:nvSpPr>
        <p:spPr>
          <a:xfrm>
            <a:off x="6216768" y="5925746"/>
            <a:ext cx="2077427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data</a:t>
            </a:r>
          </a:p>
        </p:txBody>
      </p:sp>
      <p:sp>
        <p:nvSpPr>
          <p:cNvPr id="137" name="Object 11"/>
          <p:cNvSpPr txBox="1"/>
          <p:nvPr/>
        </p:nvSpPr>
        <p:spPr>
          <a:xfrm>
            <a:off x="1569719" y="4942985"/>
            <a:ext cx="716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01.</a:t>
            </a:r>
          </a:p>
        </p:txBody>
      </p:sp>
      <p:sp>
        <p:nvSpPr>
          <p:cNvPr id="138" name="Object 12"/>
          <p:cNvSpPr txBox="1"/>
          <p:nvPr/>
        </p:nvSpPr>
        <p:spPr>
          <a:xfrm>
            <a:off x="5166219" y="5919537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02.</a:t>
            </a:r>
          </a:p>
        </p:txBody>
      </p:sp>
      <p:sp>
        <p:nvSpPr>
          <p:cNvPr id="139" name="Object 10"/>
          <p:cNvSpPr txBox="1"/>
          <p:nvPr/>
        </p:nvSpPr>
        <p:spPr>
          <a:xfrm>
            <a:off x="9630669" y="7014913"/>
            <a:ext cx="2077427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rPr dirty="0"/>
              <a:t>layout</a:t>
            </a:r>
          </a:p>
        </p:txBody>
      </p:sp>
      <p:sp>
        <p:nvSpPr>
          <p:cNvPr id="140" name="Object 12"/>
          <p:cNvSpPr txBox="1"/>
          <p:nvPr/>
        </p:nvSpPr>
        <p:spPr>
          <a:xfrm>
            <a:off x="8580119" y="7008703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03.</a:t>
            </a:r>
          </a:p>
        </p:txBody>
      </p:sp>
      <p:sp>
        <p:nvSpPr>
          <p:cNvPr id="141" name="Object 10"/>
          <p:cNvSpPr txBox="1"/>
          <p:nvPr/>
        </p:nvSpPr>
        <p:spPr>
          <a:xfrm>
            <a:off x="12983469" y="4312865"/>
            <a:ext cx="2077427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module</a:t>
            </a:r>
          </a:p>
        </p:txBody>
      </p:sp>
      <p:sp>
        <p:nvSpPr>
          <p:cNvPr id="142" name="Object 12"/>
          <p:cNvSpPr txBox="1"/>
          <p:nvPr/>
        </p:nvSpPr>
        <p:spPr>
          <a:xfrm>
            <a:off x="11932919" y="4306654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04.</a:t>
            </a:r>
          </a:p>
        </p:txBody>
      </p:sp>
      <p:sp>
        <p:nvSpPr>
          <p:cNvPr id="143" name="Object 10"/>
          <p:cNvSpPr txBox="1"/>
          <p:nvPr/>
        </p:nvSpPr>
        <p:spPr>
          <a:xfrm>
            <a:off x="16568990" y="5559640"/>
            <a:ext cx="2077427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page</a:t>
            </a:r>
          </a:p>
        </p:txBody>
      </p:sp>
      <p:sp>
        <p:nvSpPr>
          <p:cNvPr id="144" name="Object 12"/>
          <p:cNvSpPr txBox="1"/>
          <p:nvPr/>
        </p:nvSpPr>
        <p:spPr>
          <a:xfrm>
            <a:off x="15518440" y="5553431"/>
            <a:ext cx="76518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 spc="-1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t>05.</a:t>
            </a:r>
          </a:p>
        </p:txBody>
      </p:sp>
      <p:pic>
        <p:nvPicPr>
          <p:cNvPr id="145" name="그림 25" descr="그림 25"/>
          <p:cNvPicPr>
            <a:picLocks noChangeAspect="1"/>
          </p:cNvPicPr>
          <p:nvPr/>
        </p:nvPicPr>
        <p:blipFill>
          <a:blip r:embed="rId2">
            <a:extLst/>
          </a:blip>
          <a:srcRect l="2546" t="34418" r="86251" b="55211"/>
          <a:stretch>
            <a:fillRect/>
          </a:stretch>
        </p:blipFill>
        <p:spPr>
          <a:xfrm>
            <a:off x="8254871" y="4650215"/>
            <a:ext cx="2703179" cy="1553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그림 26" descr="그림 26"/>
          <p:cNvPicPr>
            <a:picLocks noChangeAspect="1"/>
          </p:cNvPicPr>
          <p:nvPr/>
        </p:nvPicPr>
        <p:blipFill>
          <a:blip r:embed="rId2">
            <a:extLst/>
          </a:blip>
          <a:srcRect l="2546" t="58758" r="86251" b="30369"/>
          <a:stretch>
            <a:fillRect/>
          </a:stretch>
        </p:blipFill>
        <p:spPr>
          <a:xfrm>
            <a:off x="15158425" y="7331216"/>
            <a:ext cx="2667001" cy="145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그림 27" descr="그림 27"/>
          <p:cNvPicPr>
            <a:picLocks noChangeAspect="1"/>
          </p:cNvPicPr>
          <p:nvPr/>
        </p:nvPicPr>
        <p:blipFill>
          <a:blip r:embed="rId2">
            <a:extLst/>
          </a:blip>
          <a:srcRect l="2546" t="44536" r="86251" b="41389"/>
          <a:stretch>
            <a:fillRect/>
          </a:stretch>
        </p:blipFill>
        <p:spPr>
          <a:xfrm>
            <a:off x="11446285" y="5495861"/>
            <a:ext cx="2901266" cy="2310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그림 28" descr="그림 28"/>
          <p:cNvPicPr>
            <a:picLocks noChangeAspect="1"/>
          </p:cNvPicPr>
          <p:nvPr/>
        </p:nvPicPr>
        <p:blipFill>
          <a:blip r:embed="rId3">
            <a:extLst/>
          </a:blip>
          <a:srcRect l="2083" t="17777" r="85832" b="69259"/>
          <a:stretch>
            <a:fillRect/>
          </a:stretch>
        </p:blipFill>
        <p:spPr>
          <a:xfrm>
            <a:off x="4563709" y="3138600"/>
            <a:ext cx="2938771" cy="217581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모서리가 둥근 직사각형 30"/>
          <p:cNvSpPr/>
          <p:nvPr/>
        </p:nvSpPr>
        <p:spPr>
          <a:xfrm>
            <a:off x="4509541" y="2596587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모서리가 둥근 직사각형 32"/>
          <p:cNvSpPr/>
          <p:nvPr/>
        </p:nvSpPr>
        <p:spPr>
          <a:xfrm>
            <a:off x="11397068" y="5046614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모서리가 둥근 직사각형 34"/>
          <p:cNvSpPr/>
          <p:nvPr/>
        </p:nvSpPr>
        <p:spPr>
          <a:xfrm>
            <a:off x="8027940" y="3739512"/>
            <a:ext cx="3047107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모서리가 둥근 직사각형 35"/>
          <p:cNvSpPr/>
          <p:nvPr/>
        </p:nvSpPr>
        <p:spPr>
          <a:xfrm>
            <a:off x="14945596" y="6391854"/>
            <a:ext cx="3047107" cy="3072503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직사각형 1"/>
          <p:cNvSpPr/>
          <p:nvPr/>
        </p:nvSpPr>
        <p:spPr>
          <a:xfrm>
            <a:off x="-307987" y="290945"/>
            <a:ext cx="6195918" cy="10287000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5" name="그림 22" descr="그림 22"/>
          <p:cNvPicPr>
            <a:picLocks noChangeAspect="1"/>
          </p:cNvPicPr>
          <p:nvPr/>
        </p:nvPicPr>
        <p:blipFill>
          <a:blip r:embed="rId2">
            <a:extLst/>
          </a:blip>
          <a:srcRect l="2083" t="17776" r="85832" b="69259"/>
          <a:stretch>
            <a:fillRect/>
          </a:stretch>
        </p:blipFill>
        <p:spPr>
          <a:xfrm>
            <a:off x="483634" y="3228492"/>
            <a:ext cx="4750964" cy="619448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Object 12"/>
          <p:cNvSpPr txBox="1"/>
          <p:nvPr/>
        </p:nvSpPr>
        <p:spPr>
          <a:xfrm>
            <a:off x="5512892" y="405667"/>
            <a:ext cx="3910479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200" b="1" spc="-1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pPr>
            <a:r>
              <a:rPr dirty="0"/>
              <a:t>01 </a:t>
            </a:r>
            <a:r>
              <a:rPr dirty="0" err="1"/>
              <a:t>이미지</a:t>
            </a:r>
            <a:r>
              <a:rPr dirty="0"/>
              <a:t> data</a:t>
            </a:r>
          </a:p>
        </p:txBody>
      </p:sp>
      <p:sp>
        <p:nvSpPr>
          <p:cNvPr id="157" name="Object 13"/>
          <p:cNvSpPr txBox="1"/>
          <p:nvPr/>
        </p:nvSpPr>
        <p:spPr>
          <a:xfrm>
            <a:off x="13201659" y="8928286"/>
            <a:ext cx="4365389" cy="4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200" b="1" spc="-1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pPr>
            <a:r>
              <a:t>02 Menulist에 들어가는 data</a:t>
            </a:r>
          </a:p>
        </p:txBody>
      </p:sp>
      <p:sp>
        <p:nvSpPr>
          <p:cNvPr id="158" name="Object 17"/>
          <p:cNvSpPr txBox="1"/>
          <p:nvPr/>
        </p:nvSpPr>
        <p:spPr>
          <a:xfrm>
            <a:off x="1659354" y="1829018"/>
            <a:ext cx="4180375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r>
              <a:rPr dirty="0">
                <a:latin typeface="Swis721 BdCnOul BT" panose="04020704030B03040203" pitchFamily="82" charset="0"/>
              </a:rPr>
              <a:t>Data</a:t>
            </a:r>
          </a:p>
        </p:txBody>
      </p:sp>
      <p:pic>
        <p:nvPicPr>
          <p:cNvPr id="159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rcRect l="14413" t="7886" r="60788" b="52592"/>
          <a:stretch>
            <a:fillRect/>
          </a:stretch>
        </p:blipFill>
        <p:spPr>
          <a:xfrm>
            <a:off x="8740344" y="158229"/>
            <a:ext cx="4535136" cy="4065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rcRect l="14322" t="8117" r="60526" b="87670"/>
          <a:stretch>
            <a:fillRect/>
          </a:stretch>
        </p:blipFill>
        <p:spPr>
          <a:xfrm>
            <a:off x="6570091" y="8912434"/>
            <a:ext cx="4599793" cy="433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그림 15" descr="그림 15"/>
          <p:cNvPicPr>
            <a:picLocks noChangeAspect="1"/>
          </p:cNvPicPr>
          <p:nvPr/>
        </p:nvPicPr>
        <p:blipFill>
          <a:blip r:embed="rId5">
            <a:extLst/>
          </a:blip>
          <a:srcRect l="14792" t="7778" r="60329" b="49628"/>
          <a:stretch>
            <a:fillRect/>
          </a:stretch>
        </p:blipFill>
        <p:spPr>
          <a:xfrm>
            <a:off x="13155939" y="4328988"/>
            <a:ext cx="4549709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직사각형 21"/>
          <p:cNvSpPr/>
          <p:nvPr/>
        </p:nvSpPr>
        <p:spPr>
          <a:xfrm flipV="1">
            <a:off x="1613633" y="4884532"/>
            <a:ext cx="2762275" cy="20052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Object 13"/>
          <p:cNvSpPr txBox="1"/>
          <p:nvPr/>
        </p:nvSpPr>
        <p:spPr>
          <a:xfrm>
            <a:off x="6687291" y="9442194"/>
            <a:ext cx="5230388" cy="44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200" b="1" spc="-1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pPr>
            <a:r>
              <a:t>03 main에 들어가는 비디오 data</a:t>
            </a:r>
          </a:p>
        </p:txBody>
      </p:sp>
      <p:sp>
        <p:nvSpPr>
          <p:cNvPr id="167" name="선"/>
          <p:cNvSpPr/>
          <p:nvPr/>
        </p:nvSpPr>
        <p:spPr>
          <a:xfrm flipV="1">
            <a:off x="3061855" y="3934691"/>
            <a:ext cx="5478650" cy="1909336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8" name="선"/>
          <p:cNvSpPr/>
          <p:nvPr/>
        </p:nvSpPr>
        <p:spPr>
          <a:xfrm>
            <a:off x="3270632" y="6935173"/>
            <a:ext cx="8923987" cy="32628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9" name="선"/>
          <p:cNvSpPr/>
          <p:nvPr/>
        </p:nvSpPr>
        <p:spPr>
          <a:xfrm>
            <a:off x="3270632" y="8905678"/>
            <a:ext cx="3182059" cy="223399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Object 8"/>
          <p:cNvSpPr txBox="1"/>
          <p:nvPr/>
        </p:nvSpPr>
        <p:spPr>
          <a:xfrm>
            <a:off x="1613633" y="822809"/>
            <a:ext cx="6926872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사이트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1"/>
          <p:cNvSpPr txBox="1">
            <a:spLocks noGrp="1"/>
          </p:cNvSpPr>
          <p:nvPr>
            <p:ph type="title"/>
          </p:nvPr>
        </p:nvSpPr>
        <p:spPr>
          <a:xfrm>
            <a:off x="-555021" y="978775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latin typeface="Swis721 BdCnOul BT" panose="04020704030B03040203" pitchFamily="82" charset="0"/>
              </a:rPr>
              <a:t>Main.jsx</a:t>
            </a:r>
            <a:endParaRPr dirty="0">
              <a:latin typeface="Swis721 BdCnOul BT" panose="04020704030B03040203" pitchFamily="82" charset="0"/>
            </a:endParaRPr>
          </a:p>
        </p:txBody>
      </p:sp>
      <p:sp>
        <p:nvSpPr>
          <p:cNvPr id="172" name="모서리가 둥근 직사각형 3"/>
          <p:cNvSpPr/>
          <p:nvPr/>
        </p:nvSpPr>
        <p:spPr>
          <a:xfrm>
            <a:off x="2405177" y="2529052"/>
            <a:ext cx="10758422" cy="6419979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rcRect t="2845" b="4021"/>
          <a:stretch>
            <a:fillRect/>
          </a:stretch>
        </p:blipFill>
        <p:spPr>
          <a:xfrm>
            <a:off x="3183746" y="2857500"/>
            <a:ext cx="9430130" cy="53455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오른쪽 화살표 설명선 10"/>
          <p:cNvGrpSpPr/>
          <p:nvPr/>
        </p:nvGrpSpPr>
        <p:grpSpPr>
          <a:xfrm>
            <a:off x="457199" y="3162476"/>
            <a:ext cx="2563305" cy="689594"/>
            <a:chOff x="0" y="7203"/>
            <a:chExt cx="2563303" cy="689593"/>
          </a:xfrm>
        </p:grpSpPr>
        <p:sp>
          <p:nvSpPr>
            <p:cNvPr id="175" name="도형"/>
            <p:cNvSpPr/>
            <p:nvPr/>
          </p:nvSpPr>
          <p:spPr>
            <a:xfrm>
              <a:off x="0" y="7203"/>
              <a:ext cx="2563303" cy="68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845" y="8981"/>
                  </a:lnTo>
                  <a:lnTo>
                    <a:pt x="16845" y="5400"/>
                  </a:lnTo>
                  <a:lnTo>
                    <a:pt x="21600" y="10800"/>
                  </a:lnTo>
                  <a:lnTo>
                    <a:pt x="16845" y="16200"/>
                  </a:lnTo>
                  <a:lnTo>
                    <a:pt x="16845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6" name="Main페이지로 이동"/>
            <p:cNvSpPr txBox="1"/>
            <p:nvPr/>
          </p:nvSpPr>
          <p:spPr>
            <a:xfrm>
              <a:off x="45719" y="28836"/>
              <a:ext cx="1574119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Main</a:t>
              </a:r>
              <a:r>
                <a:rPr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페이지로</a:t>
              </a:r>
              <a:r>
                <a:rPr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 </a:t>
              </a:r>
              <a:r>
                <a:rPr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이동</a:t>
              </a:r>
              <a:endParaRPr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Helvetica"/>
              </a:endParaRPr>
            </a:p>
          </p:txBody>
        </p:sp>
      </p:grpSp>
      <p:pic>
        <p:nvPicPr>
          <p:cNvPr id="178" name="그림 14" descr="그림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1331" y="3278825"/>
            <a:ext cx="456896" cy="45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807" y="3504777"/>
            <a:ext cx="456896" cy="4568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오른쪽 화살표 설명선 17"/>
          <p:cNvGrpSpPr/>
          <p:nvPr/>
        </p:nvGrpSpPr>
        <p:grpSpPr>
          <a:xfrm>
            <a:off x="12546389" y="3132045"/>
            <a:ext cx="2446364" cy="689594"/>
            <a:chOff x="0" y="0"/>
            <a:chExt cx="2446362" cy="689593"/>
          </a:xfrm>
        </p:grpSpPr>
        <p:sp>
          <p:nvSpPr>
            <p:cNvPr id="180" name="도형"/>
            <p:cNvSpPr/>
            <p:nvPr/>
          </p:nvSpPr>
          <p:spPr>
            <a:xfrm flipH="1">
              <a:off x="0" y="0"/>
              <a:ext cx="2446362" cy="68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1" name="메뉴바 열기"/>
            <p:cNvSpPr txBox="1"/>
            <p:nvPr/>
          </p:nvSpPr>
          <p:spPr>
            <a:xfrm>
              <a:off x="902508" y="160131"/>
              <a:ext cx="1498134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메뉴바 열기</a:t>
              </a:r>
            </a:p>
          </p:txBody>
        </p:sp>
      </p:grpSp>
      <p:grpSp>
        <p:nvGrpSpPr>
          <p:cNvPr id="185" name="오른쪽 화살표 설명선 18"/>
          <p:cNvGrpSpPr/>
          <p:nvPr/>
        </p:nvGrpSpPr>
        <p:grpSpPr>
          <a:xfrm>
            <a:off x="12393254" y="6040537"/>
            <a:ext cx="2446364" cy="689594"/>
            <a:chOff x="0" y="0"/>
            <a:chExt cx="2446362" cy="689593"/>
          </a:xfrm>
        </p:grpSpPr>
        <p:sp>
          <p:nvSpPr>
            <p:cNvPr id="183" name="도형"/>
            <p:cNvSpPr/>
            <p:nvPr/>
          </p:nvSpPr>
          <p:spPr>
            <a:xfrm flipH="1">
              <a:off x="0" y="0"/>
              <a:ext cx="2446362" cy="68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4" name="영상 자동 재생"/>
            <p:cNvSpPr txBox="1"/>
            <p:nvPr/>
          </p:nvSpPr>
          <p:spPr>
            <a:xfrm>
              <a:off x="902508" y="21632"/>
              <a:ext cx="1498134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sym typeface="Helvetica"/>
                </a:rPr>
                <a:t>영상 자동 재생</a:t>
              </a:r>
            </a:p>
          </p:txBody>
        </p:sp>
      </p:grpSp>
      <p:sp>
        <p:nvSpPr>
          <p:cNvPr id="18" name="Object 8"/>
          <p:cNvSpPr txBox="1"/>
          <p:nvPr/>
        </p:nvSpPr>
        <p:spPr>
          <a:xfrm>
            <a:off x="324791" y="208283"/>
            <a:ext cx="6926872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사이트</a:t>
            </a:r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  <a:endParaRPr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모서리가 둥근 직사각형 13"/>
          <p:cNvSpPr/>
          <p:nvPr/>
        </p:nvSpPr>
        <p:spPr>
          <a:xfrm>
            <a:off x="8685032" y="4455114"/>
            <a:ext cx="9035420" cy="5035958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Object 10"/>
          <p:cNvSpPr txBox="1"/>
          <p:nvPr/>
        </p:nvSpPr>
        <p:spPr>
          <a:xfrm>
            <a:off x="579119" y="5692187"/>
            <a:ext cx="539496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solidFill>
                  <a:schemeClr val="tx1"/>
                </a:solidFill>
                <a:latin typeface="Swis721 BdCnOul BT" panose="04020704030B03040203" pitchFamily="82" charset="0"/>
              </a:rPr>
              <a:t>Ham.jsx</a:t>
            </a:r>
            <a:endParaRPr dirty="0">
              <a:solidFill>
                <a:schemeClr val="tx1"/>
              </a:solidFill>
              <a:latin typeface="Swis721 BdCnOul BT" panose="04020704030B03040203" pitchFamily="82" charset="0"/>
            </a:endParaRPr>
          </a:p>
        </p:txBody>
      </p:sp>
      <p:sp>
        <p:nvSpPr>
          <p:cNvPr id="189" name="Object 11"/>
          <p:cNvSpPr txBox="1"/>
          <p:nvPr/>
        </p:nvSpPr>
        <p:spPr>
          <a:xfrm>
            <a:off x="1830523" y="4797795"/>
            <a:ext cx="631075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t>02. Our Delecious Food</a:t>
            </a:r>
          </a:p>
        </p:txBody>
      </p:sp>
      <p:pic>
        <p:nvPicPr>
          <p:cNvPr id="190" name="그림 12" descr="그림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4254" y="4691636"/>
            <a:ext cx="7836976" cy="449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모서리가 둥근 직사각형 14"/>
          <p:cNvSpPr/>
          <p:nvPr/>
        </p:nvSpPr>
        <p:spPr>
          <a:xfrm>
            <a:off x="228600" y="419100"/>
            <a:ext cx="9035420" cy="5035957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그림 11" descr="그림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401" y="746319"/>
            <a:ext cx="7836976" cy="449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97200" y="6973092"/>
            <a:ext cx="456895" cy="456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모서리가 둥근 직사각형 14"/>
          <p:cNvSpPr/>
          <p:nvPr/>
        </p:nvSpPr>
        <p:spPr>
          <a:xfrm>
            <a:off x="327263" y="951930"/>
            <a:ext cx="17269541" cy="8946810"/>
          </a:xfrm>
          <a:prstGeom prst="roundRect">
            <a:avLst>
              <a:gd name="adj" fmla="val 17048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rcRect t="4371" b="4371"/>
          <a:stretch>
            <a:fillRect/>
          </a:stretch>
        </p:blipFill>
        <p:spPr>
          <a:xfrm>
            <a:off x="1422201" y="1461545"/>
            <a:ext cx="15443770" cy="792753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Object 6"/>
          <p:cNvSpPr txBox="1"/>
          <p:nvPr/>
        </p:nvSpPr>
        <p:spPr>
          <a:xfrm>
            <a:off x="588457" y="25109"/>
            <a:ext cx="611031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solidFill>
                  <a:schemeClr val="tx1"/>
                </a:solidFill>
                <a:latin typeface="Swis721 BdCnOul BT" panose="04020704030B03040203" pitchFamily="82" charset="0"/>
              </a:rPr>
              <a:t>About.jsx</a:t>
            </a:r>
            <a:endParaRPr dirty="0">
              <a:solidFill>
                <a:schemeClr val="tx1"/>
              </a:solidFill>
              <a:latin typeface="Swis721 BdCnOul BT" panose="04020704030B03040203" pitchFamily="82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모서리가 둥근 직사각형 14"/>
          <p:cNvSpPr/>
          <p:nvPr/>
        </p:nvSpPr>
        <p:spPr>
          <a:xfrm>
            <a:off x="6490381" y="4256125"/>
            <a:ext cx="10965115" cy="5722244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0" name="screencapture-localhost-3001-Menu-2023-12-07-20_56_00.png" descr="screencapture-localhost-3001-Menu-2023-12-07-20_56_00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76940" y="253404"/>
            <a:ext cx="5259894" cy="978011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Object 6"/>
          <p:cNvSpPr txBox="1"/>
          <p:nvPr/>
        </p:nvSpPr>
        <p:spPr>
          <a:xfrm>
            <a:off x="13561260" y="2748070"/>
            <a:ext cx="611031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 b="1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Swis721 BdCnOul BT" panose="04020704030B03040203" pitchFamily="82" charset="0"/>
              </a:rPr>
              <a:t>Page  - </a:t>
            </a:r>
            <a:r>
              <a:rPr dirty="0" err="1" smtClean="0">
                <a:solidFill>
                  <a:schemeClr val="tx1"/>
                </a:solidFill>
                <a:latin typeface="Swis721 BdCnOul BT" panose="04020704030B03040203" pitchFamily="82" charset="0"/>
              </a:rPr>
              <a:t>Menu.jsx</a:t>
            </a:r>
            <a:endParaRPr dirty="0">
              <a:solidFill>
                <a:schemeClr val="tx1"/>
              </a:solidFill>
              <a:latin typeface="Swis721 BdCnOul BT" panose="04020704030B03040203" pitchFamily="82" charset="0"/>
            </a:endParaRPr>
          </a:p>
        </p:txBody>
      </p:sp>
      <p:pic>
        <p:nvPicPr>
          <p:cNvPr id="202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0400" y="4511444"/>
            <a:ext cx="9265077" cy="521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3989" y="3765753"/>
            <a:ext cx="456896" cy="456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6F9065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173</Words>
  <Application>Microsoft Office PowerPoint</Application>
  <PresentationFormat>사용자 지정</PresentationFormat>
  <Paragraphs>79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NanumSquare Bold</vt:lpstr>
      <vt:lpstr>NanumSquare ExtraBold</vt:lpstr>
      <vt:lpstr>S-Core Dream 9 Black</vt:lpstr>
      <vt:lpstr>맑은 고딕</vt:lpstr>
      <vt:lpstr>함초롬돋움</vt:lpstr>
      <vt:lpstr>Arial</vt:lpstr>
      <vt:lpstr>Calibri</vt:lpstr>
      <vt:lpstr>Helvetica</vt:lpstr>
      <vt:lpstr>Swis721 BdCnOul BT</vt:lpstr>
      <vt:lpstr>Swis721 Ex BT</vt:lpstr>
      <vt:lpstr>Office Theme</vt:lpstr>
      <vt:lpstr>React.js</vt:lpstr>
      <vt:lpstr>PowerPoint 프레젠테이션</vt:lpstr>
      <vt:lpstr>PowerPoint 프레젠테이션</vt:lpstr>
      <vt:lpstr>PowerPoint 프레젠테이션</vt:lpstr>
      <vt:lpstr>PowerPoint 프레젠테이션</vt:lpstr>
      <vt:lpstr>Page  - Main.jsx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React.js</dc:title>
  <cp:lastModifiedBy>user</cp:lastModifiedBy>
  <cp:revision>17</cp:revision>
  <dcterms:modified xsi:type="dcterms:W3CDTF">2023-12-08T06:58:20Z</dcterms:modified>
</cp:coreProperties>
</file>